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0" r:id="rId1"/>
  </p:sldMasterIdLst>
  <p:sldIdLst>
    <p:sldId id="261" r:id="rId2"/>
    <p:sldId id="262" r:id="rId3"/>
    <p:sldId id="267" r:id="rId4"/>
    <p:sldId id="270" r:id="rId5"/>
    <p:sldId id="271" r:id="rId6"/>
    <p:sldId id="274" r:id="rId7"/>
    <p:sldId id="275" r:id="rId8"/>
    <p:sldId id="276" r:id="rId9"/>
    <p:sldId id="277" r:id="rId10"/>
    <p:sldId id="278" r:id="rId11"/>
    <p:sldId id="279" r:id="rId12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배달의민족 주아" panose="02020603020101020101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5D6"/>
    <a:srgbClr val="EABAA5"/>
    <a:srgbClr val="BD58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2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0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921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278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882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893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476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861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499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815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832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2149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360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3D615-AEDC-4EA6-82D6-B4658E5A23A9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BB6C2-66C8-40BD-8FAF-196BA69BA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135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90794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5400000" flipV="1">
            <a:off x="3393745" y="2706222"/>
            <a:ext cx="6854033" cy="144952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AutoShape 2" descr="image.png"/>
          <p:cNvSpPr>
            <a:spLocks noChangeAspect="1" noChangeArrowheads="1"/>
          </p:cNvSpPr>
          <p:nvPr/>
        </p:nvSpPr>
        <p:spPr bwMode="auto">
          <a:xfrm>
            <a:off x="121432" y="-186504"/>
            <a:ext cx="2468355" cy="246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94691" y="209396"/>
            <a:ext cx="4315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1) 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 화면 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951" y="1314030"/>
            <a:ext cx="8153047" cy="458608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 rot="5400000">
            <a:off x="8594834" y="3260837"/>
            <a:ext cx="6858001" cy="336331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306207"/>
            <a:ext cx="12192000" cy="551793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855" y="1303345"/>
            <a:ext cx="8196188" cy="45967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0" y="1969956"/>
            <a:ext cx="43159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아이디를 입력합니다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비밀번호를 입력합니다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</a:p>
          <a:p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확인 버튼을 눌러 </a:t>
            </a:r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로그인을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905228" y="4055404"/>
            <a:ext cx="2939192" cy="290259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912777" y="4443193"/>
            <a:ext cx="2939192" cy="290259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487019" y="5191125"/>
            <a:ext cx="1789955" cy="268116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83266" y="3854825"/>
            <a:ext cx="273288" cy="26255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1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675701" y="4285785"/>
            <a:ext cx="273288" cy="26255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2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82636" y="4970420"/>
            <a:ext cx="273288" cy="26255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3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36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90794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5400000" flipV="1">
            <a:off x="3393745" y="2706222"/>
            <a:ext cx="6854033" cy="144952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AutoShape 2" descr="image.png"/>
          <p:cNvSpPr>
            <a:spLocks noChangeAspect="1" noChangeArrowheads="1"/>
          </p:cNvSpPr>
          <p:nvPr/>
        </p:nvSpPr>
        <p:spPr bwMode="auto">
          <a:xfrm>
            <a:off x="121432" y="-186504"/>
            <a:ext cx="2468355" cy="246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94690" y="209396"/>
            <a:ext cx="5519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10) 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경매 참여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951" y="1314030"/>
            <a:ext cx="8153047" cy="458608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 rot="5400000">
            <a:off x="8594834" y="3260837"/>
            <a:ext cx="6858001" cy="336331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306207"/>
            <a:ext cx="12192000" cy="551793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0950" y="1314026"/>
            <a:ext cx="8078153" cy="4543961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0949" y="1314023"/>
            <a:ext cx="8153060" cy="4586096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0939" y="1314020"/>
            <a:ext cx="8153066" cy="45860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직사각형 17"/>
          <p:cNvSpPr/>
          <p:nvPr/>
        </p:nvSpPr>
        <p:spPr>
          <a:xfrm>
            <a:off x="4319542" y="1474010"/>
            <a:ext cx="342994" cy="264256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985568"/>
            <a:ext cx="43159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경매 메뉴를 선택하면 지역 선택 페이지로 이동합니다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지역을 선택합니다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경매방이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열려있다면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경매방에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참여합니다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경매방이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열리지 않았다면 안내문구가 나옵니다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14748" y="1273349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644430" y="3176092"/>
            <a:ext cx="1502874" cy="418134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384842" y="2992007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4557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 rot="5400000" flipV="1">
            <a:off x="3393745" y="2706222"/>
            <a:ext cx="6854033" cy="144952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520" y="1315814"/>
            <a:ext cx="8173056" cy="4566826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0" y="0"/>
            <a:ext cx="12192000" cy="90794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AutoShape 2" descr="image.png"/>
          <p:cNvSpPr>
            <a:spLocks noChangeAspect="1" noChangeArrowheads="1"/>
          </p:cNvSpPr>
          <p:nvPr/>
        </p:nvSpPr>
        <p:spPr bwMode="auto">
          <a:xfrm>
            <a:off x="121432" y="-186504"/>
            <a:ext cx="2468355" cy="246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94690" y="209396"/>
            <a:ext cx="5519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10) 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경매 참여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 rot="5400000">
            <a:off x="8594834" y="3260837"/>
            <a:ext cx="6858001" cy="336331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306207"/>
            <a:ext cx="12192000" cy="551793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8399047" y="4869123"/>
            <a:ext cx="1502874" cy="264256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985568"/>
            <a:ext cx="431596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1 . </a:t>
            </a:r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경매품에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대한 정보를 확인 할 </a:t>
            </a:r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경매장과 꽃을 실시간으로 볼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원하는 가격에서 입찰하기 버튼을 통해</a:t>
            </a:r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입찰 할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입찰에 성공했다면 </a:t>
            </a:r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알람이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표시됩니다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버튼을 통해 </a:t>
            </a:r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경매방에서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퇴장 할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235513" y="1229179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4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8399047" y="2782940"/>
            <a:ext cx="1502874" cy="200242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56742" y="4696437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3</a:t>
            </a:r>
            <a:endParaRPr lang="en-US" altLang="ko-KR" sz="1100" b="1" dirty="0" smtClean="0">
              <a:solidFill>
                <a:srgbClr val="FF000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6423659" y="1404154"/>
            <a:ext cx="1394461" cy="325586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AutoShape 2" descr="image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8196429" y="2614092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  <a:endParaRPr lang="en-US" altLang="ko-KR" sz="1100" b="1" dirty="0" smtClean="0">
              <a:solidFill>
                <a:srgbClr val="FF0000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9461912" y="2351752"/>
            <a:ext cx="470490" cy="217457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243286" y="2162862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5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798" y="2674971"/>
            <a:ext cx="3797201" cy="2676525"/>
          </a:xfrm>
          <a:prstGeom prst="rect">
            <a:avLst/>
          </a:prstGeom>
        </p:spPr>
      </p:pic>
      <p:sp>
        <p:nvSpPr>
          <p:cNvPr id="27" name="직사각형 26"/>
          <p:cNvSpPr/>
          <p:nvPr/>
        </p:nvSpPr>
        <p:spPr>
          <a:xfrm>
            <a:off x="3852745" y="2674968"/>
            <a:ext cx="3767253" cy="2676528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634652" y="2460480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20667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 rot="5400000" flipV="1">
            <a:off x="3393745" y="2706222"/>
            <a:ext cx="6854033" cy="144952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951" y="1314030"/>
            <a:ext cx="8153047" cy="45860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직사각형 15"/>
          <p:cNvSpPr/>
          <p:nvPr/>
        </p:nvSpPr>
        <p:spPr>
          <a:xfrm>
            <a:off x="0" y="0"/>
            <a:ext cx="12192000" cy="90794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AutoShape 2" descr="image.png"/>
          <p:cNvSpPr>
            <a:spLocks noChangeAspect="1" noChangeArrowheads="1"/>
          </p:cNvSpPr>
          <p:nvPr/>
        </p:nvSpPr>
        <p:spPr bwMode="auto">
          <a:xfrm>
            <a:off x="121432" y="-186504"/>
            <a:ext cx="2468355" cy="246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0" y="1721459"/>
            <a:ext cx="431596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이름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이메일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비밀번호를 입력합니다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등록된 사업자등록번호를 입력합니다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전화번호를 입력합니다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자신의 신분증 사진을 등록합니다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 버튼을 눌러 회원가입을 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4691" y="209396"/>
            <a:ext cx="4315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 화면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 rot="5400000">
            <a:off x="8594834" y="3260837"/>
            <a:ext cx="6858001" cy="336331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306207"/>
            <a:ext cx="12192000" cy="551793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650178" y="2543476"/>
            <a:ext cx="2353901" cy="1434962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08879" y="2408580"/>
            <a:ext cx="273288" cy="26255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1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397943" y="3911762"/>
            <a:ext cx="273288" cy="26255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2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408879" y="4276004"/>
            <a:ext cx="273288" cy="26255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3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408879" y="4664776"/>
            <a:ext cx="273288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7654716" y="4055030"/>
            <a:ext cx="2353901" cy="320443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7662260" y="4433761"/>
            <a:ext cx="2353901" cy="320443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7662259" y="4793253"/>
            <a:ext cx="2353901" cy="268042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7918074" y="5110529"/>
            <a:ext cx="1823455" cy="331325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723062" y="5055161"/>
            <a:ext cx="273288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5</a:t>
            </a:r>
            <a:endParaRPr lang="en-US" altLang="ko-KR" sz="11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396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 rot="5400000" flipV="1">
            <a:off x="3393745" y="2706222"/>
            <a:ext cx="6854033" cy="144952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864" y="1325763"/>
            <a:ext cx="8111328" cy="456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직사각형 15"/>
          <p:cNvSpPr/>
          <p:nvPr/>
        </p:nvSpPr>
        <p:spPr>
          <a:xfrm>
            <a:off x="0" y="0"/>
            <a:ext cx="12192000" cy="90794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AutoShape 2" descr="image.png"/>
          <p:cNvSpPr>
            <a:spLocks noChangeAspect="1" noChangeArrowheads="1"/>
          </p:cNvSpPr>
          <p:nvPr/>
        </p:nvSpPr>
        <p:spPr bwMode="auto">
          <a:xfrm>
            <a:off x="121432" y="-186504"/>
            <a:ext cx="2468355" cy="246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0" y="1981896"/>
            <a:ext cx="48303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 시 사용자의 이름이 우측 상단에 표시됩니다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화훼 정보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공지사항 이외의 서비스는 </a:t>
            </a:r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로그인이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필요합니다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4691" y="209396"/>
            <a:ext cx="4315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3) 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로그인 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후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화면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 rot="5400000">
            <a:off x="8594834" y="3260837"/>
            <a:ext cx="6858001" cy="336331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306207"/>
            <a:ext cx="12192000" cy="551793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9381902" y="1340655"/>
            <a:ext cx="1446043" cy="1384438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175457" y="1139012"/>
            <a:ext cx="273288" cy="26255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1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204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90794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5400000" flipV="1">
            <a:off x="3393745" y="2706222"/>
            <a:ext cx="6854033" cy="144952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AutoShape 2" descr="image.png"/>
          <p:cNvSpPr>
            <a:spLocks noChangeAspect="1" noChangeArrowheads="1"/>
          </p:cNvSpPr>
          <p:nvPr/>
        </p:nvSpPr>
        <p:spPr bwMode="auto">
          <a:xfrm>
            <a:off x="121432" y="-186504"/>
            <a:ext cx="2468355" cy="246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0" y="1995379"/>
            <a:ext cx="4315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프로필을 변경 할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개인정보를 변경 할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4691" y="209396"/>
            <a:ext cx="4315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2800" b="1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마이페이지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[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프로필 변경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]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951" y="1314030"/>
            <a:ext cx="8153047" cy="458608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 rot="5400000">
            <a:off x="8594834" y="3260837"/>
            <a:ext cx="6858001" cy="336331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306207"/>
            <a:ext cx="12192000" cy="551793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0950" y="1314026"/>
            <a:ext cx="8078153" cy="4543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7" name="직사각형 16"/>
          <p:cNvSpPr/>
          <p:nvPr/>
        </p:nvSpPr>
        <p:spPr>
          <a:xfrm>
            <a:off x="4454305" y="4319868"/>
            <a:ext cx="606583" cy="293955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891383" y="2903334"/>
            <a:ext cx="4574423" cy="196743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71292" y="4105307"/>
            <a:ext cx="273288" cy="26255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1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672412" y="2695101"/>
            <a:ext cx="273288" cy="26255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2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65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 rot="5400000" flipV="1">
            <a:off x="3393745" y="2706222"/>
            <a:ext cx="6854033" cy="144952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040" y="1335094"/>
            <a:ext cx="8078154" cy="4543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직사각형 15"/>
          <p:cNvSpPr/>
          <p:nvPr/>
        </p:nvSpPr>
        <p:spPr>
          <a:xfrm>
            <a:off x="0" y="0"/>
            <a:ext cx="12192000" cy="90794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AutoShape 2" descr="image.png"/>
          <p:cNvSpPr>
            <a:spLocks noChangeAspect="1" noChangeArrowheads="1"/>
          </p:cNvSpPr>
          <p:nvPr/>
        </p:nvSpPr>
        <p:spPr bwMode="auto">
          <a:xfrm>
            <a:off x="121432" y="-186504"/>
            <a:ext cx="2468355" cy="246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3323" y="2028916"/>
            <a:ext cx="43159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마이페이지에서</a:t>
            </a:r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낙찰한 품종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등급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단수</a:t>
            </a:r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가격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픽업현황을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확인할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4691" y="209396"/>
            <a:ext cx="4315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2800" b="1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마이페이지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[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낙찰 현황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]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 rot="5400000">
            <a:off x="8594834" y="3260837"/>
            <a:ext cx="6858001" cy="336331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306207"/>
            <a:ext cx="12192000" cy="551793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339291" y="2534879"/>
            <a:ext cx="404725" cy="244536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098974" y="2395537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520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90794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5400000" flipV="1">
            <a:off x="3393745" y="2706222"/>
            <a:ext cx="6854033" cy="144952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AutoShape 2" descr="image.png"/>
          <p:cNvSpPr>
            <a:spLocks noChangeAspect="1" noChangeArrowheads="1"/>
          </p:cNvSpPr>
          <p:nvPr/>
        </p:nvSpPr>
        <p:spPr bwMode="auto">
          <a:xfrm>
            <a:off x="121432" y="-186504"/>
            <a:ext cx="2468355" cy="246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94690" y="209396"/>
            <a:ext cx="47126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2800" b="1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마이페이지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[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화훼 예약 하기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]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951" y="1314030"/>
            <a:ext cx="8153047" cy="458608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 rot="5400000">
            <a:off x="8594834" y="3260837"/>
            <a:ext cx="6858001" cy="336331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306207"/>
            <a:ext cx="12192000" cy="551793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0950" y="1314026"/>
            <a:ext cx="8078153" cy="454396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0949" y="1271893"/>
            <a:ext cx="8227955" cy="4628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0" y="1995449"/>
            <a:ext cx="43159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1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마이페이지에서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화훼를 예약할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부류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품목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품종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등급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단수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가격을</a:t>
            </a:r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선택해 예약을 할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4883463" y="2525825"/>
            <a:ext cx="404725" cy="21420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46708" y="2336118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784615" y="2525825"/>
            <a:ext cx="2743747" cy="263465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57322" y="2326816"/>
            <a:ext cx="239993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2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249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90794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5400000" flipV="1">
            <a:off x="3393745" y="2706222"/>
            <a:ext cx="6854033" cy="144952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AutoShape 2" descr="image.png"/>
          <p:cNvSpPr>
            <a:spLocks noChangeAspect="1" noChangeArrowheads="1"/>
          </p:cNvSpPr>
          <p:nvPr/>
        </p:nvSpPr>
        <p:spPr bwMode="auto">
          <a:xfrm>
            <a:off x="121432" y="-186504"/>
            <a:ext cx="2468355" cy="246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94691" y="209396"/>
            <a:ext cx="4315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2800" b="1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마이페이지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[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화훼 예약 현황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]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951" y="1314030"/>
            <a:ext cx="8153047" cy="458608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 rot="5400000">
            <a:off x="8594834" y="3260837"/>
            <a:ext cx="6858001" cy="336331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306207"/>
            <a:ext cx="12192000" cy="551793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0950" y="1314026"/>
            <a:ext cx="8078153" cy="4543961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0949" y="1320230"/>
            <a:ext cx="8158118" cy="45889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직사각형 2"/>
          <p:cNvSpPr/>
          <p:nvPr/>
        </p:nvSpPr>
        <p:spPr>
          <a:xfrm>
            <a:off x="-12119" y="201402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마이페이지에서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예약 현황을 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확인 할 수 있습니다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883463" y="2587625"/>
            <a:ext cx="404725" cy="182736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68547" y="2392833"/>
            <a:ext cx="265404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836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90794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5400000" flipV="1">
            <a:off x="3393745" y="2706222"/>
            <a:ext cx="6854033" cy="144952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AutoShape 2" descr="image.png"/>
          <p:cNvSpPr>
            <a:spLocks noChangeAspect="1" noChangeArrowheads="1"/>
          </p:cNvSpPr>
          <p:nvPr/>
        </p:nvSpPr>
        <p:spPr bwMode="auto">
          <a:xfrm>
            <a:off x="121432" y="-186504"/>
            <a:ext cx="2468355" cy="246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94690" y="209396"/>
            <a:ext cx="5519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8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화훼 정보 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[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실시간 거래 현황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]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951" y="1314030"/>
            <a:ext cx="8153047" cy="458608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 rot="5400000">
            <a:off x="8594834" y="3260837"/>
            <a:ext cx="6858001" cy="336331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306207"/>
            <a:ext cx="12192000" cy="551793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0950" y="1314026"/>
            <a:ext cx="8078153" cy="4543961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0940" y="1314023"/>
            <a:ext cx="8153058" cy="45860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직사각형 11"/>
          <p:cNvSpPr/>
          <p:nvPr/>
        </p:nvSpPr>
        <p:spPr>
          <a:xfrm>
            <a:off x="3856776" y="3161556"/>
            <a:ext cx="6382693" cy="221454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269564" y="1792276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976655"/>
            <a:ext cx="431596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날짜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부류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품목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품종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지역을 선택할 수 </a:t>
            </a:r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조건에 맞는 거래 현황을 확인 할 수 </a:t>
            </a:r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</a:p>
          <a:p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품종을 선택하면 품종에 대한 상세 </a:t>
            </a:r>
            <a:endParaRPr lang="en-US" altLang="ko-KR" sz="1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낙찰 내역을 볼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3558011" y="2824161"/>
            <a:ext cx="6989275" cy="2634603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267459" y="2715319"/>
            <a:ext cx="430858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2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558011" y="1934523"/>
            <a:ext cx="6989275" cy="651516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641346" y="3056862"/>
            <a:ext cx="430858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3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131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0" y="0"/>
            <a:ext cx="12192000" cy="90794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5400000" flipV="1">
            <a:off x="3393745" y="2706222"/>
            <a:ext cx="6854033" cy="1449522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AutoShape 2" descr="image.png"/>
          <p:cNvSpPr>
            <a:spLocks noChangeAspect="1" noChangeArrowheads="1"/>
          </p:cNvSpPr>
          <p:nvPr/>
        </p:nvSpPr>
        <p:spPr bwMode="auto">
          <a:xfrm>
            <a:off x="121432" y="-186504"/>
            <a:ext cx="2468355" cy="246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94690" y="209396"/>
            <a:ext cx="5519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9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화훼 정보 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[</a:t>
            </a:r>
            <a:r>
              <a:rPr lang="ko-KR" altLang="en-US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상세 정보</a:t>
            </a:r>
            <a:r>
              <a:rPr lang="en-US" altLang="ko-KR" sz="2800" b="1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]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951" y="1314030"/>
            <a:ext cx="8153047" cy="458608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 rot="5400000">
            <a:off x="8594834" y="3260837"/>
            <a:ext cx="6858001" cy="336331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0" y="6306207"/>
            <a:ext cx="12192000" cy="551793"/>
          </a:xfrm>
          <a:prstGeom prst="rect">
            <a:avLst/>
          </a:prstGeom>
          <a:solidFill>
            <a:srgbClr val="F9E5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0950" y="1314026"/>
            <a:ext cx="8078153" cy="4543961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0949" y="1314023"/>
            <a:ext cx="8153060" cy="45860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-18120" y="2169843"/>
            <a:ext cx="43159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품목에 대한 상세 정보를 확인 할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등급 별로 상세 정보를 확인할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기간 별로 상세 정보를 확인할 수 있습니다</a:t>
            </a:r>
            <a:r>
              <a:rPr lang="en-US" altLang="ko-KR" sz="1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6346479" y="3291116"/>
            <a:ext cx="1575303" cy="19447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073492" y="3041965"/>
            <a:ext cx="1916398" cy="298765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58333" y="3093173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rgbClr val="FF0000"/>
                </a:solidFill>
              </a:rPr>
              <a:t>1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882327" y="2831563"/>
            <a:ext cx="376291" cy="2616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2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489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274</TotalTime>
  <Words>380</Words>
  <Application>Microsoft Office PowerPoint</Application>
  <PresentationFormat>와이드스크린</PresentationFormat>
  <Paragraphs>96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배달의민족 주아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23</cp:revision>
  <dcterms:created xsi:type="dcterms:W3CDTF">2023-08-17T00:58:31Z</dcterms:created>
  <dcterms:modified xsi:type="dcterms:W3CDTF">2023-08-17T06:12:37Z</dcterms:modified>
</cp:coreProperties>
</file>

<file path=docProps/thumbnail.jpeg>
</file>